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80" r:id="rId3"/>
    <p:sldId id="258" r:id="rId4"/>
    <p:sldId id="314" r:id="rId5"/>
    <p:sldId id="315" r:id="rId6"/>
    <p:sldId id="316" r:id="rId7"/>
    <p:sldId id="317" r:id="rId8"/>
    <p:sldId id="318" r:id="rId9"/>
    <p:sldId id="276" r:id="rId10"/>
    <p:sldId id="269" r:id="rId11"/>
  </p:sldIdLst>
  <p:sldSz cx="9144000" cy="6858000" type="screen4x3"/>
  <p:notesSz cx="6858000" cy="9144000"/>
  <p:defaultTextStyle>
    <a:defPPr>
      <a:defRPr lang="en-GB"/>
    </a:defPPr>
    <a:lvl1pPr marL="0" lvl="0" indent="0" algn="l" defTabSz="45593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bg1"/>
        </a:solidFill>
        <a:latin typeface="Arial" panose="020B0604020202020204" pitchFamily="34" charset="0"/>
        <a:ea typeface="+mn-ea"/>
        <a:cs typeface="+mn-cs"/>
      </a:defRPr>
    </a:lvl1pPr>
    <a:lvl2pPr marL="741680" lvl="1" indent="-284480" algn="l" defTabSz="45593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bg1"/>
        </a:solidFill>
        <a:latin typeface="Arial" panose="020B0604020202020204" pitchFamily="34" charset="0"/>
        <a:ea typeface="+mn-ea"/>
        <a:cs typeface="+mn-cs"/>
      </a:defRPr>
    </a:lvl2pPr>
    <a:lvl3pPr marL="1141730" lvl="2" indent="-227330" algn="l" defTabSz="45593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bg1"/>
        </a:solidFill>
        <a:latin typeface="Arial" panose="020B0604020202020204" pitchFamily="34" charset="0"/>
        <a:ea typeface="+mn-ea"/>
        <a:cs typeface="+mn-cs"/>
      </a:defRPr>
    </a:lvl3pPr>
    <a:lvl4pPr marL="1598930" lvl="3" indent="-227330" algn="l" defTabSz="45593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bg1"/>
        </a:solidFill>
        <a:latin typeface="Arial" panose="020B0604020202020204" pitchFamily="34" charset="0"/>
        <a:ea typeface="+mn-ea"/>
        <a:cs typeface="+mn-cs"/>
      </a:defRPr>
    </a:lvl4pPr>
    <a:lvl5pPr marL="2056130" lvl="4" indent="-227330" algn="l" defTabSz="45593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bg1"/>
        </a:solidFill>
        <a:latin typeface="Arial" panose="020B0604020202020204" pitchFamily="34" charset="0"/>
        <a:ea typeface="+mn-ea"/>
        <a:cs typeface="+mn-cs"/>
      </a:defRPr>
    </a:lvl5pPr>
    <a:lvl6pPr marL="2286000" lvl="5" indent="-227330" algn="l" defTabSz="45593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bg1"/>
        </a:solidFill>
        <a:latin typeface="Arial" panose="020B0604020202020204" pitchFamily="34" charset="0"/>
        <a:ea typeface="+mn-ea"/>
        <a:cs typeface="+mn-cs"/>
      </a:defRPr>
    </a:lvl6pPr>
    <a:lvl7pPr marL="2743200" lvl="6" indent="-227330" algn="l" defTabSz="45593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bg1"/>
        </a:solidFill>
        <a:latin typeface="Arial" panose="020B0604020202020204" pitchFamily="34" charset="0"/>
        <a:ea typeface="+mn-ea"/>
        <a:cs typeface="+mn-cs"/>
      </a:defRPr>
    </a:lvl7pPr>
    <a:lvl8pPr marL="3200400" lvl="7" indent="-227330" algn="l" defTabSz="45593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bg1"/>
        </a:solidFill>
        <a:latin typeface="Arial" panose="020B0604020202020204" pitchFamily="34" charset="0"/>
        <a:ea typeface="+mn-ea"/>
        <a:cs typeface="+mn-cs"/>
      </a:defRPr>
    </a:lvl8pPr>
    <a:lvl9pPr marL="3657600" lvl="8" indent="-227330" algn="l" defTabSz="45593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bg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CCCC"/>
    <a:srgbClr val="005AA3"/>
    <a:srgbClr val="0191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07"/>
    <p:restoredTop sz="94648"/>
  </p:normalViewPr>
  <p:slideViewPr>
    <p:cSldViewPr showGuides="1">
      <p:cViewPr>
        <p:scale>
          <a:sx n="117" d="100"/>
          <a:sy n="117" d="100"/>
        </p:scale>
        <p:origin x="1440" y="272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tiff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AutoShape 1"/>
          <p:cNvSpPr/>
          <p:nvPr/>
        </p:nvSpPr>
        <p:spPr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360">
            <a:noFill/>
          </a:ln>
        </p:spPr>
        <p:txBody>
          <a:bodyPr wrap="none" anchor="ctr" anchorCtr="0"/>
          <a:lstStyle/>
          <a:p>
            <a:pPr lvl="0">
              <a:buClr>
                <a:srgbClr val="000000"/>
              </a:buClr>
              <a:buSzPct val="100000"/>
              <a:buFont typeface="Times New Roman" panose="02020603050405020304" pitchFamily="18" charset="0"/>
            </a:pPr>
            <a:endParaRPr lang="en-US" altLang="ro-RO" dirty="0"/>
          </a:p>
        </p:txBody>
      </p:sp>
      <p:sp>
        <p:nvSpPr>
          <p:cNvPr id="2051" name="Rectangle 2"/>
          <p:cNvSpPr>
            <a:spLocks noGrp="1" noRot="1" noChangeAspect="1"/>
          </p:cNvSpPr>
          <p:nvPr>
            <p:ph type="sldImg"/>
          </p:nvPr>
        </p:nvSpPr>
        <p:spPr>
          <a:xfrm>
            <a:off x="-11798300" y="-11796712"/>
            <a:ext cx="11796713" cy="12490450"/>
          </a:xfrm>
          <a:prstGeom prst="rect">
            <a:avLst/>
          </a:prstGeom>
          <a:noFill/>
          <a:ln w="9525">
            <a:noFill/>
          </a:ln>
        </p:spPr>
      </p:sp>
      <p:sp>
        <p:nvSpPr>
          <p:cNvPr id="36867" name="Rectangle 3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3400"/>
            <a:ext cx="5483225" cy="41116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/>
          <a:lstStyle/>
          <a:p>
            <a:pPr marL="0" marR="0" lvl="0" indent="0" algn="l" defTabSz="45593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defTabSz="45593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1680" indent="-284480" algn="l" defTabSz="45593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1730" indent="-227330" algn="l" defTabSz="45593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598930" indent="-227330" algn="l" defTabSz="45593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6130" indent="-227330" algn="l" defTabSz="45593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>
              <a:alpha val="100000"/>
            </a:srgbClr>
          </a:solidFill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4099" name="Rectangle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</p:spPr>
        <p:txBody>
          <a:bodyPr wrap="none" lIns="0" tIns="0" rIns="0" bIns="0" anchor="ctr" anchorCtr="0"/>
          <a:lstStyle/>
          <a:p>
            <a:pPr lvl="0"/>
            <a:endParaRPr lang="en-US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>
              <a:alpha val="100000"/>
            </a:srgbClr>
          </a:solidFill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30723" name="Rectangle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</p:spPr>
        <p:txBody>
          <a:bodyPr wrap="none" lIns="0" tIns="0" rIns="0" bIns="0" anchor="ctr" anchorCtr="0"/>
          <a:lstStyle/>
          <a:p>
            <a:pPr lvl="0"/>
            <a:endParaRPr lang="en-US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>
              <a:alpha val="100000"/>
            </a:srgbClr>
          </a:solidFill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6147" name="Rectangle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</p:spPr>
        <p:txBody>
          <a:bodyPr wrap="none" lIns="0" tIns="0" rIns="0" bIns="0" anchor="ctr" anchorCtr="0"/>
          <a:lstStyle/>
          <a:p>
            <a:pPr lvl="0"/>
            <a:endParaRPr lang="en-US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>
              <a:alpha val="100000"/>
            </a:srgbClr>
          </a:solidFill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4339" name="Rectangle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</p:spPr>
        <p:txBody>
          <a:bodyPr wrap="none" lIns="0" tIns="0" rIns="0" bIns="0" anchor="ctr" anchorCtr="0"/>
          <a:lstStyle/>
          <a:p>
            <a:pPr lvl="0"/>
            <a:endParaRPr lang="en-US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>
              <a:alpha val="100000"/>
            </a:srgbClr>
          </a:solidFill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4339" name="Rectangle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</p:spPr>
        <p:txBody>
          <a:bodyPr wrap="none" lIns="0" tIns="0" rIns="0" bIns="0" anchor="ctr" anchorCtr="0"/>
          <a:lstStyle/>
          <a:p>
            <a:pPr lvl="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6571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>
              <a:alpha val="100000"/>
            </a:srgbClr>
          </a:solidFill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4339" name="Rectangle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</p:spPr>
        <p:txBody>
          <a:bodyPr wrap="none" lIns="0" tIns="0" rIns="0" bIns="0" anchor="ctr" anchorCtr="0"/>
          <a:lstStyle/>
          <a:p>
            <a:pPr lvl="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571224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>
              <a:alpha val="100000"/>
            </a:srgbClr>
          </a:solidFill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4339" name="Rectangle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</p:spPr>
        <p:txBody>
          <a:bodyPr wrap="none" lIns="0" tIns="0" rIns="0" bIns="0" anchor="ctr" anchorCtr="0"/>
          <a:lstStyle/>
          <a:p>
            <a:pPr lvl="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959158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>
              <a:alpha val="100000"/>
            </a:srgbClr>
          </a:solidFill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4339" name="Rectangle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</p:spPr>
        <p:txBody>
          <a:bodyPr wrap="none" lIns="0" tIns="0" rIns="0" bIns="0" anchor="ctr" anchorCtr="0"/>
          <a:lstStyle/>
          <a:p>
            <a:pPr lvl="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458703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>
              <a:alpha val="100000"/>
            </a:srgbClr>
          </a:solidFill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4339" name="Rectangle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</p:spPr>
        <p:txBody>
          <a:bodyPr wrap="none" lIns="0" tIns="0" rIns="0" bIns="0" anchor="ctr" anchorCtr="0"/>
          <a:lstStyle/>
          <a:p>
            <a:pPr lvl="0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616947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3000" y="695325"/>
            <a:ext cx="4572000" cy="3429000"/>
          </a:xfrm>
          <a:solidFill>
            <a:srgbClr val="FFFFFF">
              <a:alpha val="100000"/>
            </a:srgbClr>
          </a:solidFill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26627" name="Rectangle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ln/>
        </p:spPr>
        <p:txBody>
          <a:bodyPr wrap="none" lIns="0" tIns="0" rIns="0" bIns="0" anchor="ctr" anchorCtr="0"/>
          <a:lstStyle/>
          <a:p>
            <a:pPr lvl="0"/>
            <a:endParaRPr lang="en-US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/>
            </a:pP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PT Sans" charset="0"/>
              <a:ea typeface="+mn-ea"/>
              <a:cs typeface="PT Sans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 lvl="0" defTabSz="457200" eaLnBrk="1" hangingPunct="1">
              <a:buSzPct val="100000"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</a:pPr>
            <a:fld id="{9A0DB2DC-4C9A-4742-B13C-FB6460FD3503}" type="slidenum">
              <a:rPr lang="en-US" altLang="en-US" dirty="0">
                <a:cs typeface="PT Sans" charset="0"/>
              </a:rPr>
              <a:t>‹#›</a:t>
            </a:fld>
            <a:endParaRPr lang="en-US" altLang="en-US" dirty="0">
              <a:latin typeface="Arial" panose="020B0604020202020204" pitchFamily="34" charset="0"/>
              <a:cs typeface="PT Sans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/>
            </a:pP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PT Sans" charset="0"/>
              <a:ea typeface="+mn-ea"/>
              <a:cs typeface="PT Sans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 lvl="0" defTabSz="457200" eaLnBrk="1" hangingPunct="1">
              <a:buSzPct val="100000"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</a:pPr>
            <a:fld id="{9A0DB2DC-4C9A-4742-B13C-FB6460FD3503}" type="slidenum">
              <a:rPr lang="en-US" altLang="en-US" dirty="0">
                <a:cs typeface="PT Sans" charset="0"/>
              </a:rPr>
              <a:t>‹#›</a:t>
            </a:fld>
            <a:endParaRPr lang="en-US" altLang="en-US" dirty="0">
              <a:latin typeface="Arial" panose="020B0604020202020204" pitchFamily="34" charset="0"/>
              <a:cs typeface="PT Sans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2088" y="365125"/>
            <a:ext cx="1970087" cy="58086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1038" cy="58086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/>
            </a:pP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PT Sans" charset="0"/>
              <a:ea typeface="+mn-ea"/>
              <a:cs typeface="PT Sans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 lvl="0" defTabSz="457200" eaLnBrk="1" hangingPunct="1">
              <a:buSzPct val="100000"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</a:pPr>
            <a:fld id="{9A0DB2DC-4C9A-4742-B13C-FB6460FD3503}" type="slidenum">
              <a:rPr lang="en-US" altLang="en-US" dirty="0">
                <a:cs typeface="PT Sans" charset="0"/>
              </a:rPr>
              <a:t>‹#›</a:t>
            </a:fld>
            <a:endParaRPr lang="en-US" altLang="en-US" dirty="0">
              <a:latin typeface="Arial" panose="020B0604020202020204" pitchFamily="34" charset="0"/>
              <a:cs typeface="PT Sans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/>
            </a:pP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PT Sans" charset="0"/>
              <a:ea typeface="+mn-ea"/>
              <a:cs typeface="PT Sans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 lvl="0" defTabSz="457200" eaLnBrk="1" hangingPunct="1">
              <a:buSzPct val="100000"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</a:pPr>
            <a:fld id="{9A0DB2DC-4C9A-4742-B13C-FB6460FD3503}" type="slidenum">
              <a:rPr lang="en-US" altLang="en-US" dirty="0">
                <a:cs typeface="PT Sans" charset="0"/>
              </a:rPr>
              <a:t>‹#›</a:t>
            </a:fld>
            <a:endParaRPr lang="en-US" altLang="en-US" dirty="0">
              <a:latin typeface="Arial" panose="020B0604020202020204" pitchFamily="34" charset="0"/>
              <a:cs typeface="PT Sans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/>
            </a:pP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PT Sans" charset="0"/>
              <a:ea typeface="+mn-ea"/>
              <a:cs typeface="PT Sans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 lvl="0" defTabSz="457200" eaLnBrk="1" hangingPunct="1">
              <a:buSzPct val="100000"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</a:pPr>
            <a:fld id="{9A0DB2DC-4C9A-4742-B13C-FB6460FD3503}" type="slidenum">
              <a:rPr lang="en-US" altLang="en-US" dirty="0">
                <a:cs typeface="PT Sans" charset="0"/>
              </a:rPr>
              <a:t>‹#›</a:t>
            </a:fld>
            <a:endParaRPr lang="en-US" altLang="en-US" dirty="0">
              <a:latin typeface="Arial" panose="020B0604020202020204" pitchFamily="34" charset="0"/>
              <a:cs typeface="PT Sans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5563" cy="4348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825625"/>
            <a:ext cx="3865562" cy="4348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/>
            </a:pP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PT Sans" charset="0"/>
              <a:ea typeface="+mn-ea"/>
              <a:cs typeface="PT Sans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 lvl="0" defTabSz="457200" eaLnBrk="1" hangingPunct="1">
              <a:buSzPct val="100000"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</a:pPr>
            <a:fld id="{9A0DB2DC-4C9A-4742-B13C-FB6460FD3503}" type="slidenum">
              <a:rPr lang="en-US" altLang="en-US" dirty="0">
                <a:cs typeface="PT Sans" charset="0"/>
              </a:rPr>
              <a:t>‹#›</a:t>
            </a:fld>
            <a:endParaRPr lang="en-US" altLang="en-US" dirty="0">
              <a:latin typeface="Arial" panose="020B0604020202020204" pitchFamily="34" charset="0"/>
              <a:cs typeface="PT Sans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/>
            </a:pP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PT Sans" charset="0"/>
              <a:ea typeface="+mn-ea"/>
              <a:cs typeface="PT Sans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 lvl="0" defTabSz="457200" eaLnBrk="1" hangingPunct="1">
              <a:buSzPct val="100000"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</a:pPr>
            <a:fld id="{9A0DB2DC-4C9A-4742-B13C-FB6460FD3503}" type="slidenum">
              <a:rPr lang="en-US" altLang="en-US" dirty="0">
                <a:cs typeface="PT Sans" charset="0"/>
              </a:rPr>
              <a:t>‹#›</a:t>
            </a:fld>
            <a:endParaRPr lang="en-US" altLang="en-US" dirty="0">
              <a:latin typeface="Arial" panose="020B0604020202020204" pitchFamily="34" charset="0"/>
              <a:cs typeface="PT Sans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/>
            </a:pP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PT Sans" charset="0"/>
              <a:ea typeface="+mn-ea"/>
              <a:cs typeface="PT Sans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 lvl="0" defTabSz="457200" eaLnBrk="1" hangingPunct="1">
              <a:buSzPct val="100000"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</a:pPr>
            <a:fld id="{9A0DB2DC-4C9A-4742-B13C-FB6460FD3503}" type="slidenum">
              <a:rPr lang="en-US" altLang="en-US" dirty="0">
                <a:cs typeface="PT Sans" charset="0"/>
              </a:rPr>
              <a:t>‹#›</a:t>
            </a:fld>
            <a:endParaRPr lang="en-US" altLang="en-US" dirty="0">
              <a:latin typeface="Arial" panose="020B0604020202020204" pitchFamily="34" charset="0"/>
              <a:cs typeface="PT Sans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/>
            </a:pP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PT Sans" charset="0"/>
              <a:ea typeface="+mn-ea"/>
              <a:cs typeface="PT Sans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 lvl="0" defTabSz="457200" eaLnBrk="1" hangingPunct="1">
              <a:buSzPct val="100000"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</a:pPr>
            <a:fld id="{9A0DB2DC-4C9A-4742-B13C-FB6460FD3503}" type="slidenum">
              <a:rPr lang="en-US" altLang="en-US" dirty="0">
                <a:cs typeface="PT Sans" charset="0"/>
              </a:rPr>
              <a:t>‹#›</a:t>
            </a:fld>
            <a:endParaRPr lang="en-US" altLang="en-US" dirty="0">
              <a:latin typeface="Arial" panose="020B0604020202020204" pitchFamily="34" charset="0"/>
              <a:cs typeface="PT Sans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/>
            </a:pP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PT Sans" charset="0"/>
              <a:ea typeface="+mn-ea"/>
              <a:cs typeface="PT Sans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 lvl="0" defTabSz="457200" eaLnBrk="1" hangingPunct="1">
              <a:buSzPct val="100000"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</a:pPr>
            <a:fld id="{9A0DB2DC-4C9A-4742-B13C-FB6460FD3503}" type="slidenum">
              <a:rPr lang="en-US" altLang="en-US" dirty="0">
                <a:cs typeface="PT Sans" charset="0"/>
              </a:rPr>
              <a:t>‹#›</a:t>
            </a:fld>
            <a:endParaRPr lang="en-US" altLang="en-US" dirty="0">
              <a:latin typeface="Arial" panose="020B0604020202020204" pitchFamily="34" charset="0"/>
              <a:cs typeface="PT Sans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 vert="horz" wrap="square" lIns="90000" tIns="46800" rIns="90000" bIns="4680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455930" rtl="0" eaLnBrk="0" fontAlgn="base" latinLnBrk="0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/>
            </a:pP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PT Sans" charset="0"/>
              <a:ea typeface="+mn-ea"/>
              <a:cs typeface="PT Sans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 lvl="0" defTabSz="457200" eaLnBrk="1" hangingPunct="1">
              <a:buSzPct val="100000"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</a:pPr>
            <a:fld id="{9A0DB2DC-4C9A-4742-B13C-FB6460FD3503}" type="slidenum">
              <a:rPr lang="en-US" altLang="en-US" dirty="0">
                <a:cs typeface="PT Sans" charset="0"/>
              </a:rPr>
              <a:t>‹#›</a:t>
            </a:fld>
            <a:endParaRPr lang="en-US" altLang="en-US" dirty="0">
              <a:latin typeface="Arial" panose="020B0604020202020204" pitchFamily="34" charset="0"/>
              <a:cs typeface="PT Sans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3525" cy="1322388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 anchor="ctr" anchorCtr="0"/>
          <a:lstStyle/>
          <a:p>
            <a:pPr lvl="0"/>
            <a:r>
              <a:rPr lang="en-GB" altLang="en-US" dirty="0"/>
              <a:t>Click to edit the title text format</a:t>
            </a:r>
          </a:p>
        </p:txBody>
      </p:sp>
      <p:sp>
        <p:nvSpPr>
          <p:cNvPr id="1027" name="Rectangle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3525" cy="434816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/>
          <a:lstStyle/>
          <a:p>
            <a:pPr lvl="0"/>
            <a:r>
              <a:rPr lang="en-GB" altLang="en-US" dirty="0"/>
              <a:t>Click to edit the outline text format</a:t>
            </a:r>
          </a:p>
          <a:p>
            <a:pPr lvl="1"/>
            <a:r>
              <a:rPr lang="en-GB" altLang="en-US" dirty="0"/>
              <a:t>Second Outline Level</a:t>
            </a:r>
          </a:p>
          <a:p>
            <a:pPr lvl="2"/>
            <a:r>
              <a:rPr lang="en-GB" altLang="en-US" dirty="0"/>
              <a:t>Third Outline Level</a:t>
            </a:r>
          </a:p>
          <a:p>
            <a:pPr lvl="3"/>
            <a:r>
              <a:rPr lang="en-GB" altLang="en-US" dirty="0"/>
              <a:t>Fourth Outline Level</a:t>
            </a:r>
          </a:p>
          <a:p>
            <a:pPr lvl="4"/>
            <a:r>
              <a:rPr lang="en-GB" altLang="en-US" dirty="0"/>
              <a:t>Fifth Outline Level</a:t>
            </a:r>
          </a:p>
          <a:p>
            <a:pPr lvl="4"/>
            <a:r>
              <a:rPr lang="en-GB" altLang="en-US" dirty="0"/>
              <a:t>Sixth Outline Level</a:t>
            </a:r>
          </a:p>
          <a:p>
            <a:pPr lvl="4"/>
            <a:r>
              <a:rPr lang="en-GB" altLang="en-US" dirty="0"/>
              <a:t>Seventh Outline Level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628650" y="6356350"/>
            <a:ext cx="2054225" cy="3619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000" tIns="46800" rIns="90000" bIns="46800" numCol="1" anchor="ctr" anchorCtr="0" compatLnSpc="1"/>
          <a:lstStyle>
            <a:lvl1pPr defTabSz="457200" eaLnBrk="1" hangingPunct="1">
              <a:buClrTx/>
              <a:buSzPct val="100000"/>
              <a:buFontTx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 sz="1200">
                <a:solidFill>
                  <a:srgbClr val="898989"/>
                </a:solidFill>
                <a:latin typeface="PT Sans" charset="0"/>
                <a:cs typeface="PT Sans" charset="0"/>
              </a:defRPr>
            </a:lvl1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Tx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  <a:defRPr/>
            </a:pPr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PT Sans" charset="0"/>
              <a:ea typeface="+mn-ea"/>
              <a:cs typeface="PT Sans" charset="0"/>
            </a:endParaRPr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6457950" y="6356350"/>
            <a:ext cx="2054225" cy="3619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0000" tIns="46800" rIns="90000" bIns="46800" numCol="1" anchor="ctr" anchorCtr="0" compatLnSpc="1"/>
          <a:lstStyle>
            <a:lvl1pPr algn="r">
              <a:defRPr sz="1200">
                <a:solidFill>
                  <a:srgbClr val="898989"/>
                </a:solidFill>
                <a:latin typeface="PT Sans" charset="0"/>
              </a:defRPr>
            </a:lvl1pPr>
          </a:lstStyle>
          <a:p>
            <a:pPr lvl="0" defTabSz="457200" eaLnBrk="1" hangingPunct="1">
              <a:buSzPct val="100000"/>
              <a:buNone/>
              <a:tabLst>
                <a:tab pos="457200" algn="l"/>
                <a:tab pos="914400" algn="l"/>
                <a:tab pos="1371600" algn="l"/>
                <a:tab pos="1828800" algn="l"/>
              </a:tabLst>
            </a:pPr>
            <a:fld id="{9A0DB2DC-4C9A-4742-B13C-FB6460FD3503}" type="slidenum">
              <a:rPr lang="en-US" altLang="en-US" dirty="0">
                <a:cs typeface="PT Sans" charset="0"/>
              </a:rPr>
              <a:t>‹#›</a:t>
            </a:fld>
            <a:endParaRPr lang="en-US" altLang="en-US" dirty="0">
              <a:latin typeface="Arial" panose="020B0604020202020204" pitchFamily="34" charset="0"/>
              <a:cs typeface="PT Sans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45593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 kern="1200">
          <a:solidFill>
            <a:srgbClr val="000000"/>
          </a:solidFill>
          <a:latin typeface="+mj-lt"/>
          <a:ea typeface="+mj-ea"/>
          <a:cs typeface="+mj-cs"/>
        </a:defRPr>
      </a:lvl1pPr>
      <a:lvl2pPr algn="l" defTabSz="45593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 Light" panose="020F0302020204030204" pitchFamily="34" charset="0"/>
          <a:cs typeface="Noto Sans CJK SC" charset="0"/>
        </a:defRPr>
      </a:lvl2pPr>
      <a:lvl3pPr algn="l" defTabSz="45593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 Light" panose="020F0302020204030204" pitchFamily="34" charset="0"/>
          <a:cs typeface="Noto Sans CJK SC" charset="0"/>
        </a:defRPr>
      </a:lvl3pPr>
      <a:lvl4pPr algn="l" defTabSz="45593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 Light" panose="020F0302020204030204" pitchFamily="34" charset="0"/>
          <a:cs typeface="Noto Sans CJK SC" charset="0"/>
        </a:defRPr>
      </a:lvl4pPr>
      <a:lvl5pPr algn="l" defTabSz="45593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 Light" panose="020F0302020204030204" pitchFamily="34" charset="0"/>
          <a:cs typeface="Noto Sans CJK SC" charset="0"/>
        </a:defRPr>
      </a:lvl5pPr>
      <a:lvl6pPr marL="2514600" indent="-228600" algn="l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 Light" panose="020F0302020204030204" pitchFamily="34" charset="0"/>
          <a:cs typeface="Noto Sans CJK SC" charset="0"/>
        </a:defRPr>
      </a:lvl6pPr>
      <a:lvl7pPr marL="2971800" indent="-228600" algn="l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 Light" panose="020F0302020204030204" pitchFamily="34" charset="0"/>
          <a:cs typeface="Noto Sans CJK SC" charset="0"/>
        </a:defRPr>
      </a:lvl7pPr>
      <a:lvl8pPr marL="3429000" indent="-228600" algn="l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 Light" panose="020F0302020204030204" pitchFamily="34" charset="0"/>
          <a:cs typeface="Noto Sans CJK SC" charset="0"/>
        </a:defRPr>
      </a:lvl8pPr>
      <a:lvl9pPr marL="3886200" indent="-228600" algn="l" defTabSz="457200" rtl="0" eaLnBrk="0" fontAlgn="base" hangingPunct="0">
        <a:lnSpc>
          <a:spcPct val="9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Calibri Light" panose="020F0302020204030204" pitchFamily="34" charset="0"/>
          <a:cs typeface="Noto Sans CJK SC" charset="0"/>
        </a:defRPr>
      </a:lvl9pPr>
    </p:titleStyle>
    <p:bodyStyle>
      <a:lvl1pPr marL="341630" indent="-341630" algn="l" defTabSz="455930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000000"/>
          </a:solidFill>
          <a:latin typeface="+mn-lt"/>
          <a:ea typeface="+mn-ea"/>
          <a:cs typeface="+mn-cs"/>
        </a:defRPr>
      </a:lvl1pPr>
      <a:lvl2pPr marL="741680" indent="-284480" algn="l" defTabSz="4559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1730" indent="-227330" algn="l" defTabSz="4559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3pPr>
      <a:lvl4pPr marL="1598930" indent="-227330" algn="l" defTabSz="4559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4pPr>
      <a:lvl5pPr marL="2056130" indent="-227330" algn="l" defTabSz="455930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 Box 2"/>
          <p:cNvSpPr txBox="1"/>
          <p:nvPr/>
        </p:nvSpPr>
        <p:spPr>
          <a:xfrm>
            <a:off x="457200" y="1905000"/>
            <a:ext cx="5707063" cy="34131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>
            <a:spAutoFit/>
          </a:bodyPr>
          <a:lstStyle>
            <a:lvl1pPr marL="341630" indent="-341630" algn="l" defTabSz="455930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1680" indent="-28448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17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5989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61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defTabSz="455930" eaLnBrk="1" hangingPunct="1">
              <a:lnSpc>
                <a:spcPct val="100000"/>
              </a:lnSpc>
              <a:spcBef>
                <a:spcPct val="0"/>
              </a:spcBef>
              <a:buClrTx/>
              <a:buFontTx/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endParaRPr lang="ro-RO" altLang="en-US" sz="1600" dirty="0">
              <a:solidFill>
                <a:srgbClr val="404040"/>
              </a:solidFill>
              <a:latin typeface="PT Sans" charset="0"/>
              <a:ea typeface="PT Sans" charset="0"/>
            </a:endParaRPr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>
          <a:xfrm>
            <a:off x="630238" y="1828800"/>
            <a:ext cx="7883525" cy="3200400"/>
          </a:xfrm>
          <a:ln/>
        </p:spPr>
        <p:txBody>
          <a:bodyPr vert="horz" wrap="square" lIns="90000" tIns="46800" rIns="90000" bIns="46800" anchor="t" anchorCtr="0"/>
          <a:lstStyle/>
          <a:p>
            <a:endParaRPr lang="en-US" altLang="ro-RO" sz="3600" i="1" dirty="0"/>
          </a:p>
          <a:p>
            <a:pPr algn="ctr"/>
            <a:r>
              <a:rPr lang="" altLang="ro-RO" sz="3600" b="1" i="1" dirty="0">
                <a:solidFill>
                  <a:srgbClr val="005AA3"/>
                </a:solidFill>
              </a:rPr>
              <a:t>WINE QUALITY PREDICTION</a:t>
            </a:r>
          </a:p>
        </p:txBody>
      </p:sp>
      <p:sp>
        <p:nvSpPr>
          <p:cNvPr id="3076" name="Content Placeholder 2"/>
          <p:cNvSpPr txBox="1"/>
          <p:nvPr/>
        </p:nvSpPr>
        <p:spPr>
          <a:xfrm>
            <a:off x="466725" y="5105400"/>
            <a:ext cx="7515225" cy="914400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/>
          <a:lstStyle>
            <a:lvl1pPr marL="341630" indent="-341630" algn="l" defTabSz="455930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1680" indent="-28448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17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5989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61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341630" lvl="0" indent="-341630"/>
            <a:r>
              <a:rPr lang="en-US" altLang="ro-RO" sz="1800" dirty="0"/>
              <a:t>Student: </a:t>
            </a:r>
            <a:r>
              <a:rPr lang="en-US" altLang="ro-RO" sz="1800" dirty="0" err="1"/>
              <a:t>Gheorghița</a:t>
            </a:r>
            <a:r>
              <a:rPr lang="en-US" altLang="ro-RO" sz="1800" dirty="0"/>
              <a:t> Valentin</a:t>
            </a:r>
            <a:endParaRPr lang="en-US" altLang="ro-RO" sz="1800" b="1" dirty="0"/>
          </a:p>
          <a:p>
            <a:pPr marL="341630" lvl="0" indent="-341630"/>
            <a:r>
              <a:rPr lang="en-US" altLang="ro-RO" sz="1800" dirty="0"/>
              <a:t>Grupa: </a:t>
            </a:r>
            <a:r>
              <a:rPr lang="en-US" altLang="ro-RO" sz="1800" b="1" dirty="0"/>
              <a:t>IA-</a:t>
            </a:r>
            <a:r>
              <a:rPr lang="ro-RO" altLang="ro-RO" sz="1800" b="1" dirty="0"/>
              <a:t>2</a:t>
            </a:r>
            <a:r>
              <a:rPr lang="en-US" altLang="ro-RO" sz="1800" b="1" dirty="0"/>
              <a:t>1</a:t>
            </a:r>
            <a:r>
              <a:rPr lang="" altLang="ro-RO" sz="1800" b="1" dirty="0"/>
              <a:t>2</a:t>
            </a:r>
            <a:endParaRPr lang="ro-RO" altLang="ro-RO" sz="1800" b="1" dirty="0"/>
          </a:p>
          <a:p>
            <a:pPr marL="341630" lvl="0" indent="-341630"/>
            <a:r>
              <a:rPr lang="ro-RO" altLang="ro-RO" sz="1800" dirty="0"/>
              <a:t>Coordonator științific: </a:t>
            </a:r>
            <a:r>
              <a:rPr lang="ro-RO" altLang="ro-RO" sz="1800" i="1" dirty="0"/>
              <a:t>Lect. Univ. Munteanu Viorel</a:t>
            </a:r>
            <a:endParaRPr lang="en-US" altLang="ro-RO" sz="1800" b="1"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ext Box 2"/>
          <p:cNvSpPr txBox="1"/>
          <p:nvPr/>
        </p:nvSpPr>
        <p:spPr>
          <a:xfrm>
            <a:off x="457200" y="1905000"/>
            <a:ext cx="5707063" cy="34131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>
            <a:spAutoFit/>
          </a:bodyPr>
          <a:lstStyle>
            <a:lvl1pPr marL="341630" indent="-341630" algn="l" defTabSz="455930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1680" indent="-28448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17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5989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61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defTabSz="455930" eaLnBrk="1" hangingPunct="1">
              <a:lnSpc>
                <a:spcPct val="100000"/>
              </a:lnSpc>
              <a:spcBef>
                <a:spcPct val="0"/>
              </a:spcBef>
              <a:buClrTx/>
              <a:buFontTx/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endParaRPr lang="ro-RO" altLang="en-US" sz="1600" dirty="0">
              <a:solidFill>
                <a:srgbClr val="404040"/>
              </a:solidFill>
              <a:latin typeface="PT Sans" charset="0"/>
              <a:ea typeface="PT Sans" charset="0"/>
            </a:endParaRPr>
          </a:p>
        </p:txBody>
      </p:sp>
      <p:pic>
        <p:nvPicPr>
          <p:cNvPr id="8194" name="Picture 2" descr="wine maker Royalty Free Vector Clip Art illustration -vc001653-CoolCLIPS.com">
            <a:extLst>
              <a:ext uri="{FF2B5EF4-FFF2-40B4-BE49-F238E27FC236}">
                <a16:creationId xmlns:a16="http://schemas.microsoft.com/office/drawing/2014/main" id="{3E8535F0-5CC1-524E-9833-1AE71602A2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1828800"/>
            <a:ext cx="3095943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Box 1">
            <a:extLst>
              <a:ext uri="{FF2B5EF4-FFF2-40B4-BE49-F238E27FC236}">
                <a16:creationId xmlns:a16="http://schemas.microsoft.com/office/drawing/2014/main" id="{5718D4C2-EBDB-9A4E-8DE4-A11447BE447A}"/>
              </a:ext>
            </a:extLst>
          </p:cNvPr>
          <p:cNvSpPr txBox="1"/>
          <p:nvPr/>
        </p:nvSpPr>
        <p:spPr>
          <a:xfrm>
            <a:off x="583428" y="2503714"/>
            <a:ext cx="4227512" cy="30480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1630" indent="-341630" algn="l" defTabSz="455930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1680" indent="-28448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17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5989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61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457200" algn="just" defTabSz="455930">
              <a:lnSpc>
                <a:spcPct val="150000"/>
              </a:lnSpc>
              <a:spcAft>
                <a:spcPts val="800"/>
              </a:spcAft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r>
              <a:rPr lang="en-US" altLang="x-none" sz="40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Mulțumesc</a:t>
            </a:r>
            <a:r>
              <a:rPr lang="en-US" altLang="x-none" sz="4000" dirty="0">
                <a:latin typeface="Times New Roman" panose="02020603050405020304" pitchFamily="18" charset="0"/>
                <a:ea typeface="Calibri" panose="020F0502020204030204" pitchFamily="34" charset="0"/>
              </a:rPr>
              <a:t> 	</a:t>
            </a:r>
          </a:p>
          <a:p>
            <a:pPr marL="0" lvl="0" indent="457200" algn="just" defTabSz="455930">
              <a:lnSpc>
                <a:spcPct val="150000"/>
              </a:lnSpc>
              <a:spcAft>
                <a:spcPts val="800"/>
              </a:spcAft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r>
              <a:rPr lang="en-US" altLang="x-none" sz="40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pentru</a:t>
            </a:r>
            <a:r>
              <a:rPr lang="en-US" altLang="x-none" sz="40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altLang="x-none" sz="40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atenție</a:t>
            </a:r>
            <a:r>
              <a:rPr lang="en-US" altLang="x-none" sz="4000" dirty="0">
                <a:latin typeface="Times New Roman" panose="02020603050405020304" pitchFamily="18" charset="0"/>
                <a:ea typeface="Calibri" panose="020F0502020204030204" pitchFamily="34" charset="0"/>
              </a:rPr>
              <a:t>!</a:t>
            </a:r>
          </a:p>
        </p:txBody>
      </p:sp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Заголовок 1"/>
          <p:cNvSpPr>
            <a:spLocks noGrp="1"/>
          </p:cNvSpPr>
          <p:nvPr>
            <p:ph type="title"/>
          </p:nvPr>
        </p:nvSpPr>
        <p:spPr>
          <a:ln/>
        </p:spPr>
        <p:txBody>
          <a:bodyPr vert="horz" wrap="square" lIns="90000" tIns="46800" rIns="90000" bIns="46800" anchor="ctr" anchorCtr="0"/>
          <a:lstStyle/>
          <a:p>
            <a:pPr algn="r"/>
            <a:r>
              <a:rPr lang="ro-RO" altLang="ro-RO" sz="4000" dirty="0"/>
              <a:t>Problema / Scopul</a:t>
            </a:r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>
          <a:xfrm>
            <a:off x="990600" y="2819400"/>
            <a:ext cx="7162800" cy="1219200"/>
          </a:xfrm>
          <a:ln/>
        </p:spPr>
        <p:txBody>
          <a:bodyPr vert="horz" wrap="square" lIns="90000" tIns="46800" rIns="90000" bIns="46800" anchor="t" anchorCtr="0"/>
          <a:lstStyle/>
          <a:p>
            <a:pPr indent="626745">
              <a:lnSpc>
                <a:spcPct val="150000"/>
              </a:lnSpc>
            </a:pPr>
            <a:r>
              <a:rPr lang="" altLang="ro-RO" sz="2000" b="1" dirty="0"/>
              <a:t>Predicția calității vinului. </a:t>
            </a:r>
            <a:r>
              <a:rPr lang="" altLang="ro-RO" sz="2000" dirty="0"/>
              <a:t>Detectarea calității vinului în dependență de mai multe atribute chimice ale acestuia.</a:t>
            </a:r>
            <a:endParaRPr lang="ro-RO" altLang="ro-RO" dirty="0"/>
          </a:p>
        </p:txBody>
      </p:sp>
      <p:pic>
        <p:nvPicPr>
          <p:cNvPr id="1028" name="Picture 4" descr="Wine glass PNG image transparent image download, size: 2250x3510px">
            <a:extLst>
              <a:ext uri="{FF2B5EF4-FFF2-40B4-BE49-F238E27FC236}">
                <a16:creationId xmlns:a16="http://schemas.microsoft.com/office/drawing/2014/main" id="{2C1B6B09-B50C-D546-BF84-553823BCF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9505" y="3532187"/>
            <a:ext cx="2100209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 Box 1"/>
          <p:cNvSpPr txBox="1"/>
          <p:nvPr/>
        </p:nvSpPr>
        <p:spPr>
          <a:xfrm>
            <a:off x="623888" y="2336800"/>
            <a:ext cx="7886700" cy="3084513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1630" indent="-341630" algn="l" defTabSz="455930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1680" indent="-28448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17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5989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61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defTabSz="455930" eaLnBrk="1" hangingPunct="1">
              <a:buClrTx/>
              <a:buFontTx/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endParaRPr lang="ro-RO" altLang="en-US" sz="2000" dirty="0">
              <a:latin typeface="PT Sans" charset="0"/>
              <a:cs typeface="PT Sans" charset="0"/>
            </a:endParaRPr>
          </a:p>
          <a:p>
            <a:pPr marL="0" lvl="0" indent="0" algn="just" defTabSz="455930" eaLnBrk="1" hangingPunct="1">
              <a:buClrTx/>
              <a:buFontTx/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r>
              <a:rPr lang="" altLang="en-US" sz="2000" dirty="0">
                <a:latin typeface="PT Sans" charset="0"/>
                <a:cs typeface="PT Sans" charset="0"/>
              </a:rPr>
              <a:t>   </a:t>
            </a:r>
            <a:endParaRPr lang="" altLang="en-US" sz="2000" dirty="0">
              <a:latin typeface="PT Sans" charset="0"/>
              <a:ea typeface="PT Sans" charset="0"/>
            </a:endParaRPr>
          </a:p>
        </p:txBody>
      </p:sp>
      <p:sp>
        <p:nvSpPr>
          <p:cNvPr id="13315" name="Text Box 2"/>
          <p:cNvSpPr txBox="1"/>
          <p:nvPr/>
        </p:nvSpPr>
        <p:spPr>
          <a:xfrm>
            <a:off x="2635250" y="1506538"/>
            <a:ext cx="4130675" cy="687387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>
            <a:lvl1pPr marL="341630" indent="-341630" algn="l" defTabSz="455930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1680" indent="-28448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17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5989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61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defTabSz="455930">
              <a:spcBef>
                <a:spcPct val="0"/>
              </a:spcBef>
              <a:buClrTx/>
              <a:buFontTx/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endParaRPr lang="" altLang="en-US" sz="3000" b="1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3316" name="Заголовок 1"/>
          <p:cNvSpPr>
            <a:spLocks noGrp="1"/>
          </p:cNvSpPr>
          <p:nvPr>
            <p:ph type="title"/>
          </p:nvPr>
        </p:nvSpPr>
        <p:spPr>
          <a:ln/>
        </p:spPr>
        <p:txBody>
          <a:bodyPr vert="horz" wrap="square" lIns="90000" tIns="46800" rIns="90000" bIns="46800" anchor="ctr" anchorCtr="0"/>
          <a:lstStyle/>
          <a:p>
            <a:pPr algn="r"/>
            <a:r>
              <a:rPr lang="ro-RO" altLang="ro-RO" sz="4000" dirty="0"/>
              <a:t>Obiectivele</a:t>
            </a:r>
          </a:p>
        </p:txBody>
      </p:sp>
      <p:sp>
        <p:nvSpPr>
          <p:cNvPr id="13317" name="Content Placeholder 2"/>
          <p:cNvSpPr txBox="1"/>
          <p:nvPr/>
        </p:nvSpPr>
        <p:spPr>
          <a:xfrm>
            <a:off x="621260" y="2229643"/>
            <a:ext cx="7883525" cy="239871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/>
          <a:lstStyle>
            <a:lvl1pPr marL="341630" indent="-341630" algn="l" defTabSz="455930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1680" indent="-28448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17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5989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61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just">
              <a:lnSpc>
                <a:spcPct val="150000"/>
              </a:lnSpc>
            </a:pPr>
            <a:r>
              <a:rPr lang="ro-RO" altLang="ro-RO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Colectarea setului de date</a:t>
            </a:r>
          </a:p>
          <a:p>
            <a:pPr marL="0" lvl="0" indent="0" algn="just">
              <a:lnSpc>
                <a:spcPct val="150000"/>
              </a:lnSpc>
            </a:pPr>
            <a:r>
              <a:rPr lang="ro-RO" altLang="ro-RO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Analiza și curățarea setului de date ( EDA, IQR )</a:t>
            </a:r>
          </a:p>
          <a:p>
            <a:pPr marL="0" lvl="0" indent="0" algn="just">
              <a:lnSpc>
                <a:spcPct val="150000"/>
              </a:lnSpc>
            </a:pPr>
            <a:r>
              <a:rPr lang="ro-RO" altLang="ro-RO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Crearea de modele lineare.</a:t>
            </a:r>
          </a:p>
          <a:p>
            <a:pPr marL="0" lvl="0" indent="0" algn="just">
              <a:lnSpc>
                <a:spcPct val="150000"/>
              </a:lnSpc>
            </a:pPr>
            <a:r>
              <a:rPr lang="ro-RO" altLang="ro-RO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Evaluarea modelelor</a:t>
            </a:r>
          </a:p>
        </p:txBody>
      </p:sp>
      <p:pic>
        <p:nvPicPr>
          <p:cNvPr id="2050" name="Picture 2" descr="Objective - Free business icons">
            <a:extLst>
              <a:ext uri="{FF2B5EF4-FFF2-40B4-BE49-F238E27FC236}">
                <a16:creationId xmlns:a16="http://schemas.microsoft.com/office/drawing/2014/main" id="{CDF82FC1-365B-A746-9C83-7EF86D7DAF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0825" y="3647500"/>
            <a:ext cx="2870200" cy="287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 Box 1"/>
          <p:cNvSpPr txBox="1"/>
          <p:nvPr/>
        </p:nvSpPr>
        <p:spPr>
          <a:xfrm>
            <a:off x="623888" y="2336800"/>
            <a:ext cx="7886700" cy="3084513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1630" indent="-341630" algn="l" defTabSz="455930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1680" indent="-28448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17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5989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61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defTabSz="455930" eaLnBrk="1" hangingPunct="1">
              <a:buClrTx/>
              <a:buFontTx/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endParaRPr lang="ro-RO" altLang="en-US" sz="2000" dirty="0">
              <a:latin typeface="PT Sans" charset="0"/>
              <a:cs typeface="PT Sans" charset="0"/>
            </a:endParaRPr>
          </a:p>
          <a:p>
            <a:pPr marL="0" lvl="0" indent="0" algn="just" defTabSz="455930" eaLnBrk="1" hangingPunct="1">
              <a:buClrTx/>
              <a:buFontTx/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r>
              <a:rPr lang="" altLang="en-US" sz="2000" dirty="0">
                <a:latin typeface="PT Sans" charset="0"/>
                <a:cs typeface="PT Sans" charset="0"/>
              </a:rPr>
              <a:t>   </a:t>
            </a:r>
            <a:endParaRPr lang="" altLang="en-US" sz="2000" dirty="0">
              <a:latin typeface="PT Sans" charset="0"/>
              <a:ea typeface="PT Sans" charset="0"/>
            </a:endParaRPr>
          </a:p>
        </p:txBody>
      </p:sp>
      <p:sp>
        <p:nvSpPr>
          <p:cNvPr id="13315" name="Text Box 2"/>
          <p:cNvSpPr txBox="1"/>
          <p:nvPr/>
        </p:nvSpPr>
        <p:spPr>
          <a:xfrm>
            <a:off x="2635250" y="1506538"/>
            <a:ext cx="4130675" cy="687387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>
            <a:lvl1pPr marL="341630" indent="-341630" algn="l" defTabSz="455930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1680" indent="-28448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17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5989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61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defTabSz="455930">
              <a:spcBef>
                <a:spcPct val="0"/>
              </a:spcBef>
              <a:buClrTx/>
              <a:buFontTx/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endParaRPr lang="" altLang="en-US" sz="3000" b="1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3316" name="Заголовок 1"/>
          <p:cNvSpPr>
            <a:spLocks noGrp="1"/>
          </p:cNvSpPr>
          <p:nvPr>
            <p:ph type="title"/>
          </p:nvPr>
        </p:nvSpPr>
        <p:spPr>
          <a:ln/>
        </p:spPr>
        <p:txBody>
          <a:bodyPr vert="horz" wrap="square" lIns="90000" tIns="46800" rIns="90000" bIns="46800" anchor="ctr" anchorCtr="0"/>
          <a:lstStyle/>
          <a:p>
            <a:pPr algn="r"/>
            <a:r>
              <a:rPr lang="ro-RO" altLang="ro-RO" sz="4000" dirty="0"/>
              <a:t>Setul de date</a:t>
            </a:r>
          </a:p>
        </p:txBody>
      </p:sp>
      <p:sp>
        <p:nvSpPr>
          <p:cNvPr id="13317" name="Content Placeholder 2"/>
          <p:cNvSpPr txBox="1"/>
          <p:nvPr/>
        </p:nvSpPr>
        <p:spPr>
          <a:xfrm>
            <a:off x="2185987" y="2590800"/>
            <a:ext cx="5029200" cy="2398713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/>
          <a:lstStyle>
            <a:lvl1pPr marL="341630" indent="-341630" algn="l" defTabSz="455930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1680" indent="-28448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17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5989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61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just">
              <a:lnSpc>
                <a:spcPct val="150000"/>
              </a:lnSpc>
            </a:pPr>
            <a:r>
              <a:rPr lang="ro-RO" altLang="ro-RO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ro-RO" altLang="ro-RO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o-RO" altLang="ro-RO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Wine</a:t>
            </a:r>
            <a:r>
              <a:rPr lang="ro-RO" altLang="ro-RO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Quality </a:t>
            </a:r>
            <a:r>
              <a:rPr lang="ro-RO" altLang="ro-RO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lang="ro-RO" altLang="ro-RO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GB" sz="1800" i="0" u="none" strike="noStrike" cap="all" dirty="0">
                <a:solidFill>
                  <a:schemeClr val="tx1"/>
                </a:solidFill>
                <a:effectLst/>
              </a:rPr>
              <a:t>M YASSER H</a:t>
            </a:r>
            <a:endParaRPr lang="ro-RO" altLang="ro-RO" dirty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Tx/>
              <a:buChar char="-"/>
            </a:pPr>
            <a:r>
              <a:rPr lang="ro-RO" altLang="ro-RO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 variabile</a:t>
            </a:r>
          </a:p>
          <a:p>
            <a:pPr marL="342900" lvl="0" indent="-342900" algn="just">
              <a:lnSpc>
                <a:spcPct val="150000"/>
              </a:lnSpc>
              <a:buFontTx/>
              <a:buChar char="-"/>
            </a:pPr>
            <a:r>
              <a:rPr lang="ro-RO" altLang="ro-RO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1144 intrări</a:t>
            </a:r>
          </a:p>
          <a:p>
            <a:pPr marL="342900" lvl="0" indent="-342900" algn="just">
              <a:lnSpc>
                <a:spcPct val="150000"/>
              </a:lnSpc>
              <a:buFontTx/>
              <a:buChar char="-"/>
            </a:pPr>
            <a:endParaRPr lang="ro-RO" altLang="ro-RO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104" name="Picture 8" descr="My Experience from 3 years of Kaggle | by Vishnu U | MLearning.ai | Medium">
            <a:extLst>
              <a:ext uri="{FF2B5EF4-FFF2-40B4-BE49-F238E27FC236}">
                <a16:creationId xmlns:a16="http://schemas.microsoft.com/office/drawing/2014/main" id="{EC8F0959-0E0B-AC4F-B94B-D6971A68C7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4334670"/>
            <a:ext cx="3581400" cy="238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1850934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 Box 1"/>
          <p:cNvSpPr txBox="1"/>
          <p:nvPr/>
        </p:nvSpPr>
        <p:spPr>
          <a:xfrm>
            <a:off x="623888" y="2336800"/>
            <a:ext cx="7886700" cy="3084513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1630" indent="-341630" algn="l" defTabSz="455930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1680" indent="-28448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17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5989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61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defTabSz="455930" eaLnBrk="1" hangingPunct="1">
              <a:buClrTx/>
              <a:buFontTx/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endParaRPr lang="ro-RO" altLang="en-US" sz="2000" dirty="0">
              <a:latin typeface="PT Sans" charset="0"/>
              <a:cs typeface="PT Sans" charset="0"/>
            </a:endParaRPr>
          </a:p>
          <a:p>
            <a:pPr marL="0" lvl="0" indent="0" algn="just" defTabSz="455930" eaLnBrk="1" hangingPunct="1">
              <a:buClrTx/>
              <a:buFontTx/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r>
              <a:rPr lang="" altLang="en-US" sz="2000" dirty="0">
                <a:latin typeface="PT Sans" charset="0"/>
                <a:cs typeface="PT Sans" charset="0"/>
              </a:rPr>
              <a:t>   </a:t>
            </a:r>
            <a:endParaRPr lang="" altLang="en-US" sz="2000" dirty="0">
              <a:latin typeface="PT Sans" charset="0"/>
              <a:ea typeface="PT Sans" charset="0"/>
            </a:endParaRPr>
          </a:p>
        </p:txBody>
      </p:sp>
      <p:sp>
        <p:nvSpPr>
          <p:cNvPr id="13315" name="Text Box 2"/>
          <p:cNvSpPr txBox="1"/>
          <p:nvPr/>
        </p:nvSpPr>
        <p:spPr>
          <a:xfrm>
            <a:off x="2635250" y="1506538"/>
            <a:ext cx="4130675" cy="687387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>
            <a:lvl1pPr marL="341630" indent="-341630" algn="l" defTabSz="455930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1680" indent="-28448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17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5989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61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defTabSz="455930">
              <a:spcBef>
                <a:spcPct val="0"/>
              </a:spcBef>
              <a:buClrTx/>
              <a:buFontTx/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endParaRPr lang="" altLang="en-US" sz="3000" b="1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3316" name="Заголовок 1"/>
          <p:cNvSpPr>
            <a:spLocks noGrp="1"/>
          </p:cNvSpPr>
          <p:nvPr>
            <p:ph type="title"/>
          </p:nvPr>
        </p:nvSpPr>
        <p:spPr>
          <a:ln/>
        </p:spPr>
        <p:txBody>
          <a:bodyPr vert="horz" wrap="square" lIns="90000" tIns="46800" rIns="90000" bIns="46800" anchor="ctr" anchorCtr="0"/>
          <a:lstStyle/>
          <a:p>
            <a:pPr algn="r"/>
            <a:r>
              <a:rPr lang="ro-RO" altLang="ro-RO" sz="4000" dirty="0"/>
              <a:t>Curățarea datelor</a:t>
            </a:r>
          </a:p>
        </p:txBody>
      </p:sp>
      <p:sp>
        <p:nvSpPr>
          <p:cNvPr id="13317" name="Content Placeholder 2"/>
          <p:cNvSpPr txBox="1"/>
          <p:nvPr/>
        </p:nvSpPr>
        <p:spPr>
          <a:xfrm>
            <a:off x="2071687" y="2461022"/>
            <a:ext cx="5257800" cy="1479947"/>
          </a:xfrm>
          <a:prstGeom prst="rect">
            <a:avLst/>
          </a:prstGeom>
          <a:noFill/>
          <a:ln w="9525">
            <a:noFill/>
          </a:ln>
        </p:spPr>
        <p:txBody>
          <a:bodyPr lIns="90000" tIns="46800" rIns="90000" bIns="46800"/>
          <a:lstStyle>
            <a:lvl1pPr marL="341630" indent="-341630" algn="l" defTabSz="455930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1680" indent="-28448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17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5989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61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342900" lvl="0" indent="-342900" algn="just">
              <a:lnSpc>
                <a:spcPct val="150000"/>
              </a:lnSpc>
              <a:buFontTx/>
              <a:buChar char="-"/>
            </a:pPr>
            <a:r>
              <a:rPr lang="ro-RO" altLang="ro-RO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Eliminarea variabilelor nefolositoare</a:t>
            </a:r>
          </a:p>
          <a:p>
            <a:pPr marL="342900" lvl="0" indent="-342900" algn="just">
              <a:lnSpc>
                <a:spcPct val="150000"/>
              </a:lnSpc>
              <a:buFontTx/>
              <a:buChar char="-"/>
            </a:pPr>
            <a:r>
              <a:rPr lang="ro-RO" altLang="ro-RO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Eliminarea valorilor aberante</a:t>
            </a:r>
          </a:p>
        </p:txBody>
      </p:sp>
      <p:pic>
        <p:nvPicPr>
          <p:cNvPr id="6146" name="Picture 2" descr="Outlier - Free business and finance icons">
            <a:extLst>
              <a:ext uri="{FF2B5EF4-FFF2-40B4-BE49-F238E27FC236}">
                <a16:creationId xmlns:a16="http://schemas.microsoft.com/office/drawing/2014/main" id="{614AD30C-0315-4341-B608-7E45D6E7C8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3852507"/>
            <a:ext cx="25146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Outliers Icons - Free SVG &amp; PNG Outliers Images - Noun Project">
            <a:extLst>
              <a:ext uri="{FF2B5EF4-FFF2-40B4-BE49-F238E27FC236}">
                <a16:creationId xmlns:a16="http://schemas.microsoft.com/office/drawing/2014/main" id="{A5B74CDC-7763-0248-B3E4-EED2E94B8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2224" y="3884311"/>
            <a:ext cx="2540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4762186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 Box 1"/>
          <p:cNvSpPr txBox="1"/>
          <p:nvPr/>
        </p:nvSpPr>
        <p:spPr>
          <a:xfrm>
            <a:off x="3374231" y="5181600"/>
            <a:ext cx="2652712" cy="998537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1630" indent="-341630" algn="l" defTabSz="455930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1680" indent="-28448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17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5989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61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defTabSz="455930" eaLnBrk="1" hangingPunct="1">
              <a:buClrTx/>
              <a:buFontTx/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endParaRPr lang="ro-RO" altLang="en-US" sz="2000" dirty="0">
              <a:latin typeface="PT Sans" charset="0"/>
              <a:cs typeface="PT Sans" charset="0"/>
            </a:endParaRPr>
          </a:p>
          <a:p>
            <a:pPr marL="0" lvl="0" indent="0" algn="just" defTabSz="455930" eaLnBrk="1" hangingPunct="1">
              <a:buClrTx/>
              <a:buFontTx/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r>
              <a:rPr lang="" altLang="en-US" sz="2000" dirty="0">
                <a:latin typeface="PT Sans" charset="0"/>
                <a:cs typeface="PT Sans" charset="0"/>
              </a:rPr>
              <a:t>   Totalul calităților</a:t>
            </a:r>
            <a:endParaRPr lang="" altLang="en-US" sz="2000" dirty="0">
              <a:latin typeface="PT Sans" charset="0"/>
              <a:ea typeface="PT Sans" charset="0"/>
            </a:endParaRPr>
          </a:p>
        </p:txBody>
      </p:sp>
      <p:sp>
        <p:nvSpPr>
          <p:cNvPr id="13315" name="Text Box 2"/>
          <p:cNvSpPr txBox="1"/>
          <p:nvPr/>
        </p:nvSpPr>
        <p:spPr>
          <a:xfrm>
            <a:off x="2635250" y="1506538"/>
            <a:ext cx="4130675" cy="687387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>
            <a:lvl1pPr marL="341630" indent="-341630" algn="l" defTabSz="455930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1680" indent="-28448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17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5989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61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defTabSz="455930">
              <a:spcBef>
                <a:spcPct val="0"/>
              </a:spcBef>
              <a:buClrTx/>
              <a:buFontTx/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endParaRPr lang="" altLang="en-US" sz="3000" b="1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3316" name="Заголовок 1"/>
          <p:cNvSpPr>
            <a:spLocks noGrp="1"/>
          </p:cNvSpPr>
          <p:nvPr>
            <p:ph type="title"/>
          </p:nvPr>
        </p:nvSpPr>
        <p:spPr>
          <a:ln/>
        </p:spPr>
        <p:txBody>
          <a:bodyPr vert="horz" wrap="square" lIns="90000" tIns="46800" rIns="90000" bIns="46800" anchor="ctr" anchorCtr="0"/>
          <a:lstStyle/>
          <a:p>
            <a:pPr algn="r"/>
            <a:r>
              <a:rPr lang="ro-RO" altLang="ro-RO" sz="4000" dirty="0"/>
              <a:t>Analiza datelor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68303C-1960-164B-A723-8FCE8259E89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627873" y="2159766"/>
            <a:ext cx="5885077" cy="2923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96665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 Box 1"/>
          <p:cNvSpPr txBox="1"/>
          <p:nvPr/>
        </p:nvSpPr>
        <p:spPr>
          <a:xfrm>
            <a:off x="5181600" y="3665539"/>
            <a:ext cx="3429000" cy="998537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1630" indent="-341630" algn="l" defTabSz="455930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1680" indent="-28448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17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5989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61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defTabSz="455930" eaLnBrk="1" hangingPunct="1">
              <a:buClrTx/>
              <a:buFontTx/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r>
              <a:rPr lang="" altLang="en-US" sz="2000" dirty="0">
                <a:latin typeface="PT Sans" charset="0"/>
                <a:ea typeface="PT Sans" charset="0"/>
              </a:rPr>
              <a:t>Corelarea variabilelor</a:t>
            </a:r>
          </a:p>
          <a:p>
            <a:pPr marL="0" lvl="0" indent="0" defTabSz="455930" eaLnBrk="1" hangingPunct="1">
              <a:buClrTx/>
              <a:buFontTx/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r>
              <a:rPr lang="en-GB" altLang="en-US" sz="2000" dirty="0">
                <a:latin typeface="PT Sans" charset="0"/>
                <a:ea typeface="PT Sans" charset="0"/>
              </a:rPr>
              <a:t>Range </a:t>
            </a:r>
            <a:r>
              <a:rPr lang="en-GB" altLang="en-US" sz="2000" dirty="0" err="1">
                <a:latin typeface="PT Sans" charset="0"/>
                <a:ea typeface="PT Sans" charset="0"/>
              </a:rPr>
              <a:t>roșu</a:t>
            </a:r>
            <a:r>
              <a:rPr lang="en-GB" altLang="en-US" sz="2000" dirty="0">
                <a:latin typeface="PT Sans" charset="0"/>
                <a:ea typeface="PT Sans" charset="0"/>
              </a:rPr>
              <a:t>( + ) – </a:t>
            </a:r>
            <a:r>
              <a:rPr lang="en-GB" altLang="en-US" sz="2000" dirty="0" err="1">
                <a:latin typeface="PT Sans" charset="0"/>
                <a:ea typeface="PT Sans" charset="0"/>
              </a:rPr>
              <a:t>albastru</a:t>
            </a:r>
            <a:r>
              <a:rPr lang="en-GB" altLang="en-US" sz="2000" dirty="0">
                <a:latin typeface="PT Sans" charset="0"/>
                <a:ea typeface="PT Sans" charset="0"/>
              </a:rPr>
              <a:t>( - )</a:t>
            </a:r>
            <a:endParaRPr lang="" altLang="en-US" sz="2000" dirty="0">
              <a:latin typeface="PT Sans" charset="0"/>
              <a:ea typeface="PT Sans" charset="0"/>
            </a:endParaRPr>
          </a:p>
          <a:p>
            <a:pPr marL="0" lvl="0" indent="0" defTabSz="455930" eaLnBrk="1" hangingPunct="1">
              <a:buClrTx/>
              <a:buFontTx/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endParaRPr lang="" altLang="en-US" sz="2000" dirty="0">
              <a:latin typeface="PT Sans" charset="0"/>
              <a:ea typeface="PT Sans" charset="0"/>
            </a:endParaRPr>
          </a:p>
        </p:txBody>
      </p:sp>
      <p:sp>
        <p:nvSpPr>
          <p:cNvPr id="13315" name="Text Box 2"/>
          <p:cNvSpPr txBox="1"/>
          <p:nvPr/>
        </p:nvSpPr>
        <p:spPr>
          <a:xfrm>
            <a:off x="2635250" y="1506538"/>
            <a:ext cx="4130675" cy="687387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>
            <a:lvl1pPr marL="341630" indent="-341630" algn="l" defTabSz="455930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1680" indent="-28448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17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5989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61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defTabSz="455930">
              <a:spcBef>
                <a:spcPct val="0"/>
              </a:spcBef>
              <a:buClrTx/>
              <a:buFontTx/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endParaRPr lang="" altLang="en-US" sz="3000" b="1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3316" name="Заголовок 1"/>
          <p:cNvSpPr>
            <a:spLocks noGrp="1"/>
          </p:cNvSpPr>
          <p:nvPr>
            <p:ph type="title"/>
          </p:nvPr>
        </p:nvSpPr>
        <p:spPr>
          <a:ln/>
        </p:spPr>
        <p:txBody>
          <a:bodyPr vert="horz" wrap="square" lIns="90000" tIns="46800" rIns="90000" bIns="46800" anchor="ctr" anchorCtr="0"/>
          <a:lstStyle/>
          <a:p>
            <a:pPr algn="r"/>
            <a:r>
              <a:rPr lang="ro-RO" altLang="ro-RO" sz="4000" dirty="0"/>
              <a:t>Analiza datelor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E623B0-422F-A645-8569-D1F9D56C81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288" y="1514421"/>
            <a:ext cx="3777923" cy="5231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834002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 Box 1"/>
          <p:cNvSpPr txBox="1"/>
          <p:nvPr/>
        </p:nvSpPr>
        <p:spPr>
          <a:xfrm>
            <a:off x="5439569" y="3782854"/>
            <a:ext cx="2652712" cy="998537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1630" indent="-341630" algn="l" defTabSz="455930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1680" indent="-28448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17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5989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61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defTabSz="455930" eaLnBrk="1" hangingPunct="1">
              <a:buClrTx/>
              <a:buFontTx/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r>
              <a:rPr lang="" altLang="en-US" sz="2000" dirty="0">
                <a:latin typeface="PT Sans" charset="0"/>
                <a:ea typeface="PT Sans" charset="0"/>
              </a:rPr>
              <a:t>VIP modelului cv_aplr</a:t>
            </a:r>
          </a:p>
        </p:txBody>
      </p:sp>
      <p:sp>
        <p:nvSpPr>
          <p:cNvPr id="13315" name="Text Box 2"/>
          <p:cNvSpPr txBox="1"/>
          <p:nvPr/>
        </p:nvSpPr>
        <p:spPr>
          <a:xfrm>
            <a:off x="2635250" y="1506538"/>
            <a:ext cx="4130675" cy="687387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>
            <a:lvl1pPr marL="341630" indent="-341630" algn="l" defTabSz="455930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1680" indent="-28448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17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5989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61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defTabSz="455930">
              <a:spcBef>
                <a:spcPct val="0"/>
              </a:spcBef>
              <a:buClrTx/>
              <a:buFontTx/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endParaRPr lang="" altLang="en-US" sz="3000" b="1" dirty="0"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3316" name="Заголовок 1"/>
          <p:cNvSpPr>
            <a:spLocks noGrp="1"/>
          </p:cNvSpPr>
          <p:nvPr>
            <p:ph type="title"/>
          </p:nvPr>
        </p:nvSpPr>
        <p:spPr>
          <a:ln/>
        </p:spPr>
        <p:txBody>
          <a:bodyPr vert="horz" wrap="square" lIns="90000" tIns="46800" rIns="90000" bIns="46800" anchor="ctr" anchorCtr="0"/>
          <a:lstStyle/>
          <a:p>
            <a:pPr algn="r"/>
            <a:r>
              <a:rPr lang="ro-RO" altLang="ro-RO" sz="4000" dirty="0"/>
              <a:t>Modele lineare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7781B6-51D1-0044-9B0F-40099A992AC9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99886" y="1506537"/>
            <a:ext cx="3700780" cy="555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144930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ext Box 1"/>
          <p:cNvSpPr txBox="1"/>
          <p:nvPr/>
        </p:nvSpPr>
        <p:spPr>
          <a:xfrm>
            <a:off x="649288" y="1828800"/>
            <a:ext cx="8037512" cy="30480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1630" indent="-341630" algn="l" defTabSz="455930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1680" indent="-28448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17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5989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6130" indent="-227330" algn="l" defTabSz="455930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457200" algn="just" defTabSz="455930">
              <a:lnSpc>
                <a:spcPct val="150000"/>
              </a:lnSpc>
              <a:spcAft>
                <a:spcPts val="800"/>
              </a:spcAft>
              <a:buNone/>
              <a:tabLst>
                <a:tab pos="0" algn="l"/>
                <a:tab pos="455930" algn="l"/>
                <a:tab pos="913130" algn="l"/>
                <a:tab pos="1370330" algn="l"/>
                <a:tab pos="1827530" algn="l"/>
                <a:tab pos="2284730" algn="l"/>
                <a:tab pos="2741930" algn="l"/>
                <a:tab pos="3199130" algn="l"/>
                <a:tab pos="3656330" algn="l"/>
                <a:tab pos="4113530" algn="l"/>
                <a:tab pos="4570730" algn="l"/>
                <a:tab pos="5027930" algn="l"/>
                <a:tab pos="5485130" algn="l"/>
                <a:tab pos="5942330" algn="l"/>
                <a:tab pos="6399530" algn="l"/>
                <a:tab pos="6856730" algn="l"/>
                <a:tab pos="7313930" algn="l"/>
                <a:tab pos="7771130" algn="l"/>
                <a:tab pos="8228330" algn="l"/>
                <a:tab pos="8685530" algn="l"/>
                <a:tab pos="9142730" algn="l"/>
              </a:tabLst>
            </a:pPr>
            <a:r>
              <a:rPr lang="ro-RO" altLang="x-none" sz="1800" dirty="0">
                <a:latin typeface="Times New Roman" panose="02020603050405020304" pitchFamily="18" charset="0"/>
                <a:cs typeface="Calibri" panose="020F0502020204030204" pitchFamily="34" charset="0"/>
              </a:rPr>
              <a:t>Analiza detaliată a </a:t>
            </a:r>
            <a:r>
              <a:rPr lang="ro-RO" altLang="x-none" sz="1800" dirty="0" err="1">
                <a:latin typeface="Times New Roman" panose="02020603050405020304" pitchFamily="18" charset="0"/>
                <a:cs typeface="Calibri" panose="020F0502020204030204" pitchFamily="34" charset="0"/>
              </a:rPr>
              <a:t>datasetului</a:t>
            </a:r>
            <a:r>
              <a:rPr lang="ro-RO" altLang="x-none" sz="1800" dirty="0">
                <a:latin typeface="Times New Roman" panose="02020603050405020304" pitchFamily="18" charset="0"/>
                <a:cs typeface="Calibri" panose="020F0502020204030204" pitchFamily="34" charset="0"/>
              </a:rPr>
              <a:t> și performanța modelelor de regresie liniară în predicția calității vinului subliniază că integrarea interacțiunilor dintre multiple atribute chimice reprezintă o abordare esențială pentru optimizarea preciziei predictive. Aceste constatări oferă o bază solidă pentru vinificatori în elaborarea de vinuri noi, sugerând că atenția acordată interacțiunilor complexe dintre compoziția chimică a vinului poate contribui semnificativ la îmbunătățirea calității și caracteristicilor ale produselor finale.</a:t>
            </a:r>
            <a:endParaRPr lang="en-US" altLang="x-none" sz="1800" dirty="0"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25603" name="Title 1"/>
          <p:cNvSpPr>
            <a:spLocks noGrp="1"/>
          </p:cNvSpPr>
          <p:nvPr>
            <p:ph type="title"/>
          </p:nvPr>
        </p:nvSpPr>
        <p:spPr>
          <a:ln/>
        </p:spPr>
        <p:txBody>
          <a:bodyPr vert="horz" wrap="square" lIns="90000" tIns="46800" rIns="90000" bIns="46800" anchor="ctr" anchorCtr="0"/>
          <a:lstStyle/>
          <a:p>
            <a:pPr algn="r"/>
            <a:r>
              <a:rPr lang="ro-RO" altLang="ro-RO" sz="2800" dirty="0"/>
              <a:t>Concluzii</a:t>
            </a:r>
            <a:endParaRPr lang="en-US" altLang="ro-RO" sz="2800" dirty="0"/>
          </a:p>
        </p:txBody>
      </p:sp>
      <p:pic>
        <p:nvPicPr>
          <p:cNvPr id="9218" name="Picture 2" descr="Winemaker PNG, Vector, PSD, and Clipart With Transparent Background for  Free Download | Pngtree">
            <a:extLst>
              <a:ext uri="{FF2B5EF4-FFF2-40B4-BE49-F238E27FC236}">
                <a16:creationId xmlns:a16="http://schemas.microsoft.com/office/drawing/2014/main" id="{D4544B4E-0B96-3246-966D-502CDADF96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4419600"/>
            <a:ext cx="48768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 Light"/>
        <a:ea typeface=""/>
        <a:cs typeface="Noto Sans CJK SC"/>
      </a:majorFont>
      <a:minorFont>
        <a:latin typeface="Calibri"/>
        <a:ea typeface=""/>
        <a:cs typeface="Noto Sans CJK SC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Arial" panose="020B0604020202020204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195</Words>
  <Application>Microsoft Macintosh PowerPoint</Application>
  <PresentationFormat>On-screen Show (4:3)</PresentationFormat>
  <Paragraphs>37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PT Sans</vt:lpstr>
      <vt:lpstr>Times New Roman</vt:lpstr>
      <vt:lpstr>Office Theme</vt:lpstr>
      <vt:lpstr>PowerPoint Presentation</vt:lpstr>
      <vt:lpstr>Problema / Scopul</vt:lpstr>
      <vt:lpstr>Obiectivele</vt:lpstr>
      <vt:lpstr>Setul de date</vt:lpstr>
      <vt:lpstr>Curățarea datelor</vt:lpstr>
      <vt:lpstr>Analiza datelor</vt:lpstr>
      <vt:lpstr>Analiza datelor</vt:lpstr>
      <vt:lpstr>Modele lineare</vt:lpstr>
      <vt:lpstr>Concluzii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serghei.aladin@gmail.com</dc:creator>
  <cp:lastModifiedBy>Valentin Gheorghita</cp:lastModifiedBy>
  <cp:revision>207</cp:revision>
  <dcterms:created xsi:type="dcterms:W3CDTF">2016-11-09T12:50:21Z</dcterms:created>
  <dcterms:modified xsi:type="dcterms:W3CDTF">2023-12-19T01:37:51Z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AE603C8654674EF28256CC0F9B54DD06_13</vt:lpwstr>
  </property>
  <property fmtid="{D5CDD505-2E9C-101B-9397-08002B2CF9AE}" pid="3" name="KSOProductBuildVer">
    <vt:lpwstr>1033-12.2.0.13359</vt:lpwstr>
  </property>
</Properties>
</file>

<file path=docProps/thumbnail.jpeg>
</file>